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9" y="8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30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29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32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4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08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2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30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4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31F21-09BA-4941-89FD-494B4462C490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AA40-41C0-4DD4-A0EB-E75E032947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9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3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9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Дарья</dc:creator>
  <cp:lastModifiedBy>Дарья</cp:lastModifiedBy>
  <cp:revision>1</cp:revision>
  <dcterms:created xsi:type="dcterms:W3CDTF">2022-11-13T20:06:43Z</dcterms:created>
  <dcterms:modified xsi:type="dcterms:W3CDTF">2022-11-13T20:07:41Z</dcterms:modified>
</cp:coreProperties>
</file>